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587" cy="354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501" y="0"/>
            <a:ext cx="3912587" cy="354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DB934-14B9-43CF-979D-42F7E8B9272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2412"/>
            <a:ext cx="3912587" cy="354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501" y="6722412"/>
            <a:ext cx="3912587" cy="354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34463-02DF-4BC3-8B82-9904BDD5A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7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D6F2-2151-4F79-9A23-564E9FB8FFB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7F8E-7690-459E-BB1D-45B5E0282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6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D6F2-2151-4F79-9A23-564E9FB8FFB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7F8E-7690-459E-BB1D-45B5E0282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D6F2-2151-4F79-9A23-564E9FB8FFB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7F8E-7690-459E-BB1D-45B5E0282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8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D6F2-2151-4F79-9A23-564E9FB8FFB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7F8E-7690-459E-BB1D-45B5E0282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8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D6F2-2151-4F79-9A23-564E9FB8FFB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7F8E-7690-459E-BB1D-45B5E0282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6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D6F2-2151-4F79-9A23-564E9FB8FFB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7F8E-7690-459E-BB1D-45B5E0282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1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D6F2-2151-4F79-9A23-564E9FB8FFB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7F8E-7690-459E-BB1D-45B5E0282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4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D6F2-2151-4F79-9A23-564E9FB8FFB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7F8E-7690-459E-BB1D-45B5E0282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5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D6F2-2151-4F79-9A23-564E9FB8FFB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7F8E-7690-459E-BB1D-45B5E0282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4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D6F2-2151-4F79-9A23-564E9FB8FFB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7F8E-7690-459E-BB1D-45B5E0282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8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D6F2-2151-4F79-9A23-564E9FB8FFB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7F8E-7690-459E-BB1D-45B5E0282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9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8D6F2-2151-4F79-9A23-564E9FB8FFB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27F8E-7690-459E-BB1D-45B5E0282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4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chacon.weebl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Rights and Responsibility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In one sentence explain what you learned today.</a:t>
            </a:r>
            <a:endParaRPr lang="en-US" sz="4400" b="1" dirty="0"/>
          </a:p>
        </p:txBody>
      </p:sp>
      <p:pic>
        <p:nvPicPr>
          <p:cNvPr id="5122" name="Picture 2" descr="C:\Users\Yessenia.Chacon001\AppData\Local\Microsoft\Windows\Temporary Internet Files\Content.IE5\L62K0KKH\MC91021596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052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5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Students will be able to understand the obligations and responsibilities of a Citizen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5581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42"/>
            <a:ext cx="8229600" cy="1143000"/>
          </a:xfrm>
        </p:spPr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3962400"/>
          </a:xfrm>
        </p:spPr>
        <p:txBody>
          <a:bodyPr/>
          <a:lstStyle/>
          <a:p>
            <a:r>
              <a:rPr lang="en-US" b="1" dirty="0" smtClean="0"/>
              <a:t>Track YOUR learning.</a:t>
            </a:r>
          </a:p>
          <a:p>
            <a:r>
              <a:rPr lang="en-US" b="1" dirty="0" smtClean="0"/>
              <a:t>Read the </a:t>
            </a:r>
            <a:r>
              <a:rPr lang="en-US" b="1" u="sng" dirty="0" smtClean="0"/>
              <a:t>Learning Scale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On the </a:t>
            </a:r>
            <a:r>
              <a:rPr lang="en-US" b="1" u="sng" dirty="0" smtClean="0"/>
              <a:t>Tracking sheet </a:t>
            </a:r>
            <a:r>
              <a:rPr lang="en-US" b="1" dirty="0" smtClean="0"/>
              <a:t>jot </a:t>
            </a:r>
            <a:r>
              <a:rPr lang="en-US" b="1" dirty="0" smtClean="0"/>
              <a:t>down where you are on the learning scale.</a:t>
            </a:r>
          </a:p>
          <a:p>
            <a:r>
              <a:rPr lang="en-US" b="1" dirty="0" smtClean="0"/>
              <a:t>On </a:t>
            </a:r>
            <a:r>
              <a:rPr lang="en-US" b="1" dirty="0" smtClean="0"/>
              <a:t>an index card </a:t>
            </a:r>
            <a:r>
              <a:rPr lang="en-US" b="1" dirty="0" smtClean="0"/>
              <a:t>write </a:t>
            </a:r>
            <a:r>
              <a:rPr lang="en-US" b="1" dirty="0" smtClean="0"/>
              <a:t>three sentences </a:t>
            </a:r>
            <a:r>
              <a:rPr lang="en-US" b="1" u="sng" dirty="0" smtClean="0"/>
              <a:t>explaining</a:t>
            </a:r>
            <a:r>
              <a:rPr lang="en-US" b="1" dirty="0" smtClean="0"/>
              <a:t> why you feel you are at that </a:t>
            </a:r>
            <a:r>
              <a:rPr lang="en-US" b="1" u="sng" dirty="0" smtClean="0"/>
              <a:t>point of the learning scale</a:t>
            </a:r>
            <a:r>
              <a:rPr lang="en-US" b="1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91693"/>
            <a:ext cx="3581400" cy="224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52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dirty="0" smtClean="0"/>
              <a:t>Common Good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831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Common Good - </a:t>
            </a:r>
            <a:r>
              <a:rPr lang="en-US" sz="4000" b="1" u="sng" dirty="0" smtClean="0"/>
              <a:t>beliefs or actions </a:t>
            </a:r>
            <a:r>
              <a:rPr lang="en-US" sz="4000" dirty="0" smtClean="0"/>
              <a:t>that are seen as a </a:t>
            </a:r>
            <a:r>
              <a:rPr lang="en-US" sz="4000" b="1" u="sng" dirty="0" smtClean="0"/>
              <a:t>benefit to the larger community </a:t>
            </a:r>
            <a:r>
              <a:rPr lang="en-US" sz="4000" dirty="0" smtClean="0"/>
              <a:t>rather than individual interests. Common good can also be called the </a:t>
            </a:r>
            <a:r>
              <a:rPr lang="en-US" sz="4000" i="1" dirty="0" smtClean="0"/>
              <a:t>public good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179276"/>
            <a:ext cx="4857750" cy="251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09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there are tasks that you are </a:t>
            </a:r>
            <a:r>
              <a:rPr lang="en-US" u="sng" dirty="0" smtClean="0"/>
              <a:t>required to do </a:t>
            </a:r>
            <a:r>
              <a:rPr lang="en-US" dirty="0" smtClean="0"/>
              <a:t>and </a:t>
            </a:r>
            <a:r>
              <a:rPr lang="en-US" u="sng" dirty="0" smtClean="0"/>
              <a:t>should do to benefi</a:t>
            </a:r>
            <a:r>
              <a:rPr lang="en-US" dirty="0" smtClean="0"/>
              <a:t>t the city you live in or to benefit the entire country?”</a:t>
            </a:r>
          </a:p>
          <a:p>
            <a:endParaRPr lang="en-US" dirty="0"/>
          </a:p>
          <a:p>
            <a:r>
              <a:rPr lang="en-US" dirty="0" smtClean="0"/>
              <a:t>Discuss with your Partner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861" y="5105400"/>
            <a:ext cx="885139" cy="89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0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b="1" dirty="0" smtClean="0"/>
              <a:t>Obligation: something that </a:t>
            </a:r>
            <a:r>
              <a:rPr lang="en-US" b="1" dirty="0" smtClean="0"/>
              <a:t>you are </a:t>
            </a:r>
            <a:r>
              <a:rPr lang="en-US" b="1" u="sng" dirty="0" smtClean="0"/>
              <a:t>required to do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Responsibility</a:t>
            </a:r>
            <a:r>
              <a:rPr lang="en-US" b="1" dirty="0" smtClean="0"/>
              <a:t>: something citizens </a:t>
            </a:r>
            <a:r>
              <a:rPr lang="en-US" b="1" u="sng" dirty="0" smtClean="0"/>
              <a:t>do to benefit the common good</a:t>
            </a:r>
            <a:endParaRPr lang="en-US" b="1" u="sng" dirty="0"/>
          </a:p>
        </p:txBody>
      </p:sp>
      <p:pic>
        <p:nvPicPr>
          <p:cNvPr id="4098" name="Picture 2" descr="http://redtreetimes.files.wordpress.com/2010/04/jury-du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33600"/>
            <a:ext cx="162264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828" y="5342998"/>
            <a:ext cx="1643416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484" y="5342998"/>
            <a:ext cx="1496173" cy="116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082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85"/>
            <a:ext cx="8229600" cy="1143000"/>
          </a:xfrm>
        </p:spPr>
        <p:txBody>
          <a:bodyPr/>
          <a:lstStyle/>
          <a:p>
            <a:r>
              <a:rPr lang="en-US" dirty="0" smtClean="0"/>
              <a:t>Question/Summary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 will </a:t>
            </a:r>
            <a:r>
              <a:rPr lang="en-US" sz="3600" b="1" dirty="0" smtClean="0"/>
              <a:t>work with your </a:t>
            </a:r>
            <a:r>
              <a:rPr lang="en-US" sz="3600" b="1" u="sng" dirty="0" smtClean="0"/>
              <a:t>shoulder buddy</a:t>
            </a:r>
            <a:r>
              <a:rPr lang="en-US" sz="3600" b="1" dirty="0" smtClean="0"/>
              <a:t>.</a:t>
            </a:r>
            <a:endParaRPr lang="en-US" sz="3600" b="1" dirty="0" smtClean="0"/>
          </a:p>
          <a:p>
            <a:r>
              <a:rPr lang="en-US" sz="3600" b="1" dirty="0" smtClean="0"/>
              <a:t>You will visit each placard around the room and write weather it is an </a:t>
            </a:r>
            <a:r>
              <a:rPr lang="en-US" sz="3600" b="1" u="sng" dirty="0" smtClean="0"/>
              <a:t>obligation or responsibility</a:t>
            </a:r>
            <a:r>
              <a:rPr lang="en-US" sz="3600" b="1" dirty="0" smtClean="0"/>
              <a:t>.</a:t>
            </a:r>
          </a:p>
          <a:p>
            <a:r>
              <a:rPr lang="en-US" sz="3600" b="1" dirty="0" smtClean="0"/>
              <a:t>On your </a:t>
            </a:r>
            <a:r>
              <a:rPr lang="en-US" sz="3600" b="1" dirty="0" smtClean="0"/>
              <a:t>handout </a:t>
            </a:r>
            <a:r>
              <a:rPr lang="en-US" sz="3600" b="1" dirty="0" smtClean="0"/>
              <a:t>fill in </a:t>
            </a:r>
            <a:r>
              <a:rPr lang="en-US" sz="3600" b="1" u="sng" dirty="0" smtClean="0"/>
              <a:t>columns 1-2.</a:t>
            </a:r>
            <a:endParaRPr lang="en-US" sz="3600" b="1" u="sng" dirty="0" smtClean="0"/>
          </a:p>
          <a:p>
            <a:r>
              <a:rPr lang="en-US" sz="3600" b="1" dirty="0" smtClean="0"/>
              <a:t>When done work with your</a:t>
            </a:r>
          </a:p>
          <a:p>
            <a:pPr marL="0" indent="0">
              <a:buNone/>
            </a:pPr>
            <a:r>
              <a:rPr lang="en-US" sz="3600" b="1" u="sng" dirty="0"/>
              <a:t>s</a:t>
            </a:r>
            <a:r>
              <a:rPr lang="en-US" sz="3600" b="1" u="sng" dirty="0" smtClean="0"/>
              <a:t>houlder buddy</a:t>
            </a:r>
            <a:r>
              <a:rPr lang="en-US" sz="3600" b="1" dirty="0" smtClean="0"/>
              <a:t> </a:t>
            </a:r>
            <a:r>
              <a:rPr lang="en-US" sz="3600" b="1" dirty="0" smtClean="0"/>
              <a:t>on </a:t>
            </a:r>
            <a:r>
              <a:rPr lang="en-US" sz="3600" b="1" u="sng" dirty="0" smtClean="0"/>
              <a:t>column </a:t>
            </a:r>
            <a:endParaRPr lang="en-US" sz="3600" b="1" u="sng" dirty="0" smtClean="0"/>
          </a:p>
          <a:p>
            <a:pPr marL="0" indent="0">
              <a:buNone/>
            </a:pPr>
            <a:r>
              <a:rPr lang="en-US" sz="3600" b="1" u="sng" dirty="0" smtClean="0"/>
              <a:t>3&amp;4.</a:t>
            </a:r>
            <a:endParaRPr lang="en-US" u="sng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152" y="4495799"/>
            <a:ext cx="3001608" cy="218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77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in Column 5 &amp;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iPad refer back to the downloadable Placard to fill in column 5 and 6.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www.ychacon.weebly.com</a:t>
            </a:r>
            <a:endParaRPr lang="en-US" dirty="0" smtClean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Refer to the placard </a:t>
            </a:r>
            <a:r>
              <a:rPr lang="en-US" dirty="0" smtClean="0"/>
              <a:t>P</a:t>
            </a:r>
            <a:r>
              <a:rPr lang="en-US" dirty="0" smtClean="0"/>
              <a:t>owerPoint</a:t>
            </a:r>
            <a:endParaRPr lang="en-US" dirty="0" smtClean="0"/>
          </a:p>
          <a:p>
            <a:r>
              <a:rPr lang="en-US" dirty="0" smtClean="0"/>
              <a:t>Discuss with your partner</a:t>
            </a:r>
          </a:p>
        </p:txBody>
      </p:sp>
    </p:spTree>
    <p:extLst>
      <p:ext uri="{BB962C8B-B14F-4D97-AF65-F5344CB8AC3E}">
        <p14:creationId xmlns:p14="http://schemas.microsoft.com/office/powerpoint/2010/main" val="25483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PicCollage</a:t>
            </a:r>
            <a:r>
              <a:rPr lang="en-US" dirty="0" smtClean="0"/>
              <a:t> or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86400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PicCollage</a:t>
            </a:r>
            <a:r>
              <a:rPr lang="en-US" dirty="0" smtClean="0"/>
              <a:t> or Word create you and your partner will create a Poster that encourages Civil Obligation or Responsibilities.</a:t>
            </a:r>
          </a:p>
          <a:p>
            <a:pPr marL="457200" lvl="1" indent="0">
              <a:buNone/>
            </a:pPr>
            <a:r>
              <a:rPr lang="en-US" dirty="0" smtClean="0"/>
              <a:t>__/</a:t>
            </a:r>
            <a:r>
              <a:rPr lang="en-US" dirty="0"/>
              <a:t>1</a:t>
            </a:r>
            <a:r>
              <a:rPr lang="en-US" dirty="0" smtClean="0"/>
              <a:t>0 Include Catchy Title</a:t>
            </a:r>
          </a:p>
          <a:p>
            <a:pPr marL="457200" lvl="1" indent="0">
              <a:buNone/>
            </a:pPr>
            <a:r>
              <a:rPr lang="en-US" dirty="0" smtClean="0"/>
              <a:t>__/ 20 Short caption emphasizing on the importance  		of civic obligation/</a:t>
            </a:r>
            <a:r>
              <a:rPr lang="en-US" dirty="0" err="1"/>
              <a:t>r</a:t>
            </a:r>
            <a:r>
              <a:rPr lang="en-US" dirty="0" err="1" smtClean="0"/>
              <a:t>esponsibilty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__/15 Include 3 example of obligation/responsibility</a:t>
            </a:r>
          </a:p>
          <a:p>
            <a:pPr marL="400050" lvl="1" indent="0">
              <a:buNone/>
            </a:pPr>
            <a:r>
              <a:rPr lang="en-US" dirty="0" smtClean="0"/>
              <a:t>__/20 Images that represent obligation/responsibility</a:t>
            </a:r>
          </a:p>
          <a:p>
            <a:pPr marL="400050" lvl="1" indent="0">
              <a:buNone/>
            </a:pPr>
            <a:r>
              <a:rPr lang="en-US" dirty="0" smtClean="0"/>
              <a:t>__/5 Name, Date, Period</a:t>
            </a:r>
          </a:p>
          <a:p>
            <a:pPr marL="400050" lvl="1" indent="0">
              <a:buNone/>
            </a:pPr>
            <a:r>
              <a:rPr lang="en-US" dirty="0" smtClean="0"/>
              <a:t>*Post on www.edmodo.com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92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279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Rights and Responsibility</vt:lpstr>
      <vt:lpstr>Learning Goal</vt:lpstr>
      <vt:lpstr>Bellwork</vt:lpstr>
      <vt:lpstr>Common Good</vt:lpstr>
      <vt:lpstr>Predict</vt:lpstr>
      <vt:lpstr>Clarify</vt:lpstr>
      <vt:lpstr>Question/Summary</vt:lpstr>
      <vt:lpstr>Filling in Column 5 &amp; 6</vt:lpstr>
      <vt:lpstr>PicCollage or Word</vt:lpstr>
      <vt:lpstr>Exit Slip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Rights and Responsibility</dc:title>
  <dc:creator>Yessenia.Chacon001</dc:creator>
  <cp:lastModifiedBy>Chacon</cp:lastModifiedBy>
  <cp:revision>13</cp:revision>
  <cp:lastPrinted>2014-03-11T12:09:17Z</cp:lastPrinted>
  <dcterms:created xsi:type="dcterms:W3CDTF">2014-03-11T03:05:59Z</dcterms:created>
  <dcterms:modified xsi:type="dcterms:W3CDTF">2014-03-28T13:07:13Z</dcterms:modified>
</cp:coreProperties>
</file>