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2" d="100"/>
          <a:sy n="62" d="100"/>
        </p:scale>
        <p:origin x="6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Florida </a:t>
            </a:r>
            <a:r>
              <a:rPr lang="en-US" dirty="0" err="1" smtClean="0"/>
              <a:t>Piccollage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3628501"/>
            <a:ext cx="18288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309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560387"/>
            <a:ext cx="11533909" cy="6119381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000" dirty="0" smtClean="0"/>
              <a:t>Step 1: Save the Map of Florida to the Camera Roll of the iPad (or desktop of the laptop)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000" dirty="0" smtClean="0"/>
              <a:t>Step </a:t>
            </a:r>
            <a:r>
              <a:rPr lang="en-US" sz="4000" dirty="0"/>
              <a:t>2: Set the image of the map as your background, this way it stays put and doesn't move around on you.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000" dirty="0" smtClean="0"/>
              <a:t>Step 3: Research the locations/landmarks below and ACCURATELY label them on your map.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000" dirty="0" smtClean="0"/>
              <a:t/>
            </a:r>
            <a:br>
              <a:rPr lang="en-US" sz="4000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542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551552" y="2302830"/>
          <a:ext cx="8128000" cy="4407408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064000"/>
                <a:gridCol w="4064000"/>
              </a:tblGrid>
              <a:tr h="4066972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q"/>
                      </a:pPr>
                      <a:r>
                        <a:rPr lang="en-US" sz="2400" b="1" dirty="0" smtClean="0"/>
                        <a:t>Cape Canaveral</a:t>
                      </a:r>
                      <a:endParaRPr lang="en-US" sz="2400" dirty="0" smtClean="0"/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q"/>
                      </a:pPr>
                      <a:r>
                        <a:rPr lang="en-US" sz="2400" b="1" dirty="0" smtClean="0"/>
                        <a:t>Ft. Lauderdale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q"/>
                      </a:pPr>
                      <a:r>
                        <a:rPr lang="en-US" sz="2400" b="1" dirty="0" smtClean="0"/>
                        <a:t>Jacksonville</a:t>
                      </a:r>
                      <a:endParaRPr lang="en-US" sz="2400" dirty="0" smtClean="0"/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q"/>
                      </a:pPr>
                      <a:r>
                        <a:rPr lang="en-US" sz="2400" b="1" dirty="0" smtClean="0"/>
                        <a:t>Miami</a:t>
                      </a:r>
                      <a:endParaRPr lang="en-US" sz="2400" dirty="0" smtClean="0"/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q"/>
                      </a:pPr>
                      <a:r>
                        <a:rPr lang="en-US" sz="2400" dirty="0" err="1" smtClean="0"/>
                        <a:t>Milwee</a:t>
                      </a:r>
                      <a:r>
                        <a:rPr lang="en-US" sz="2400" dirty="0" smtClean="0"/>
                        <a:t> (Longwood)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q"/>
                      </a:pPr>
                      <a:r>
                        <a:rPr lang="en-US" sz="2400" b="1" dirty="0" smtClean="0"/>
                        <a:t>Orlando</a:t>
                      </a:r>
                      <a:endParaRPr lang="en-US" sz="2400" dirty="0" smtClean="0"/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q"/>
                      </a:pPr>
                      <a:r>
                        <a:rPr lang="en-US" sz="2400" b="1" dirty="0" smtClean="0"/>
                        <a:t>St. Augustine</a:t>
                      </a:r>
                      <a:endParaRPr lang="en-US" sz="2400" dirty="0" smtClean="0"/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q"/>
                      </a:pPr>
                      <a:r>
                        <a:rPr lang="en-US" sz="2400" b="1" dirty="0" smtClean="0"/>
                        <a:t>Tallahassee</a:t>
                      </a:r>
                      <a:endParaRPr lang="en-US" sz="2400" dirty="0" smtClean="0"/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q"/>
                      </a:pPr>
                      <a:r>
                        <a:rPr lang="en-US" sz="2400" b="1" dirty="0" smtClean="0"/>
                        <a:t>Tampa</a:t>
                      </a:r>
                      <a:endParaRPr lang="en-US" sz="2400" dirty="0" smtClean="0"/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q"/>
                      </a:pPr>
                      <a:r>
                        <a:rPr lang="en-US" sz="2400" dirty="0" smtClean="0"/>
                        <a:t>Disney World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2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q"/>
                      </a:pPr>
                      <a:r>
                        <a:rPr lang="en-US" sz="2400" b="1" dirty="0" smtClean="0"/>
                        <a:t>The Everglades</a:t>
                      </a:r>
                    </a:p>
                    <a:p>
                      <a:pPr marL="285750" indent="-285750">
                        <a:lnSpc>
                          <a:spcPct val="12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q"/>
                      </a:pPr>
                      <a:r>
                        <a:rPr lang="en-US" sz="2400" b="1" dirty="0" smtClean="0"/>
                        <a:t>Lake Okeechobee</a:t>
                      </a:r>
                    </a:p>
                    <a:p>
                      <a:pPr marL="285750" indent="-285750">
                        <a:lnSpc>
                          <a:spcPct val="12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q"/>
                      </a:pPr>
                      <a:r>
                        <a:rPr lang="en-US" sz="2400" b="1" dirty="0" smtClean="0"/>
                        <a:t>The Florida Keys</a:t>
                      </a:r>
                    </a:p>
                    <a:p>
                      <a:pPr marL="285750" indent="-285750">
                        <a:lnSpc>
                          <a:spcPct val="12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q"/>
                      </a:pPr>
                      <a:r>
                        <a:rPr lang="en-US" sz="2400" b="1" dirty="0" smtClean="0"/>
                        <a:t>St. Johns River</a:t>
                      </a:r>
                      <a:endParaRPr lang="en-US" sz="2400" dirty="0" smtClean="0"/>
                    </a:p>
                    <a:p>
                      <a:pPr marL="285750" indent="-285750">
                        <a:lnSpc>
                          <a:spcPct val="12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q"/>
                      </a:pPr>
                      <a:r>
                        <a:rPr lang="en-US" sz="2400" b="1" dirty="0" smtClean="0"/>
                        <a:t>Apalachicola River</a:t>
                      </a:r>
                      <a:endParaRPr lang="en-US" sz="2400" dirty="0" smtClean="0"/>
                    </a:p>
                    <a:p>
                      <a:pPr marL="285750" indent="-285750">
                        <a:lnSpc>
                          <a:spcPct val="12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q"/>
                      </a:pPr>
                      <a:r>
                        <a:rPr lang="en-US" sz="2400" b="1" dirty="0" smtClean="0"/>
                        <a:t>Alabama</a:t>
                      </a:r>
                      <a:endParaRPr lang="en-US" sz="2400" dirty="0" smtClean="0"/>
                    </a:p>
                    <a:p>
                      <a:pPr marL="285750" indent="-285750">
                        <a:lnSpc>
                          <a:spcPct val="12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q"/>
                      </a:pPr>
                      <a:r>
                        <a:rPr lang="en-US" sz="2400" b="1" dirty="0" smtClean="0"/>
                        <a:t>Georgia</a:t>
                      </a:r>
                      <a:endParaRPr lang="en-US" sz="2400" dirty="0" smtClean="0"/>
                    </a:p>
                    <a:p>
                      <a:pPr marL="285750" indent="-285750">
                        <a:lnSpc>
                          <a:spcPct val="12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q"/>
                      </a:pPr>
                      <a:r>
                        <a:rPr lang="en-US" sz="2400" b="1" dirty="0" smtClean="0"/>
                        <a:t>Gulf of Mexico</a:t>
                      </a:r>
                      <a:endParaRPr lang="en-US" sz="2400" dirty="0" smtClean="0"/>
                    </a:p>
                    <a:p>
                      <a:pPr marL="285750" indent="-285750">
                        <a:lnSpc>
                          <a:spcPct val="12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q"/>
                      </a:pPr>
                      <a:r>
                        <a:rPr lang="en-US" sz="2400" b="1" dirty="0" smtClean="0"/>
                        <a:t>Atlantic Ocean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7459" y="557939"/>
            <a:ext cx="11530738" cy="190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/>
              <a:t>Step 4: Find an image that represents each of the places/landmarks and place it as close to the labeled area as possible.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/>
              <a:t>Step 5: Upload your images to the </a:t>
            </a:r>
            <a:r>
              <a:rPr lang="en-US" sz="2000" dirty="0" err="1"/>
              <a:t>Padlet</a:t>
            </a:r>
            <a:r>
              <a:rPr lang="en-US" sz="2000" dirty="0"/>
              <a:t> wall for your class!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b="1" dirty="0" smtClean="0"/>
              <a:t>Map </a:t>
            </a:r>
            <a:r>
              <a:rPr lang="en-US" sz="2000" b="1" dirty="0"/>
              <a:t>of Florida - </a:t>
            </a:r>
            <a:r>
              <a:rPr lang="en-US" sz="2000" b="1" dirty="0" err="1"/>
              <a:t>PicCollage</a:t>
            </a:r>
            <a:r>
              <a:rPr lang="en-US" sz="2000" b="1" dirty="0"/>
              <a:t> Background!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17221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TC104033937[[fn=Vapor Trail]]</Template>
  <TotalTime>1</TotalTime>
  <Words>148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</vt:lpstr>
      <vt:lpstr>Vapor Trail</vt:lpstr>
      <vt:lpstr>Florida Piccollage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Florida Piccollage</dc:title>
  <dc:creator>Yessenia Chacon</dc:creator>
  <cp:lastModifiedBy>Yessenia Chacon</cp:lastModifiedBy>
  <cp:revision>1</cp:revision>
  <dcterms:created xsi:type="dcterms:W3CDTF">2013-09-25T17:31:16Z</dcterms:created>
  <dcterms:modified xsi:type="dcterms:W3CDTF">2013-09-25T17:32:34Z</dcterms:modified>
</cp:coreProperties>
</file>