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76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324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100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741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509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487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043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04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7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63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507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91FA-8E2D-4481-B48A-59DFB7CB78EA}" type="datetimeFigureOut">
              <a:rPr lang="es-CO" smtClean="0"/>
              <a:t>21/05/2014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9BE54-AD5C-4546-967F-9A44167C776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225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695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Learning Goal</a:t>
            </a:r>
            <a:endParaRPr lang="es-CO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Students will be able to develop </a:t>
            </a:r>
            <a:r>
              <a:rPr lang="en-US" sz="4400" i="1" dirty="0"/>
              <a:t>a plan to resolve a state or local problem by researching public policy alternatives, identifying appropriate government agencies to address the issue, and determining a course of action.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44829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Bellwork</a:t>
            </a:r>
            <a:r>
              <a:rPr lang="en-US" sz="5400" b="1" dirty="0" smtClean="0"/>
              <a:t>: Mind Mapping</a:t>
            </a:r>
            <a:endParaRPr lang="es-C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/>
              <a:t>What problems do you see around your community or school? Think of ways you can fix it.</a:t>
            </a:r>
            <a:endParaRPr lang="es-CO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450" y="3257621"/>
            <a:ext cx="2532403" cy="305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7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2730"/>
          </a:xfrm>
        </p:spPr>
        <p:txBody>
          <a:bodyPr/>
          <a:lstStyle/>
          <a:p>
            <a:r>
              <a:rPr lang="en-US" b="1" dirty="0" smtClean="0"/>
              <a:t>What Is </a:t>
            </a:r>
            <a:r>
              <a:rPr lang="en-US" b="1" dirty="0"/>
              <a:t>I</a:t>
            </a:r>
            <a:r>
              <a:rPr lang="en-US" b="1" dirty="0" smtClean="0"/>
              <a:t>t To </a:t>
            </a:r>
            <a:r>
              <a:rPr lang="en-US" b="1" dirty="0"/>
              <a:t>B</a:t>
            </a:r>
            <a:r>
              <a:rPr lang="en-US" b="1" dirty="0" smtClean="0"/>
              <a:t>e Civically Minded?</a:t>
            </a:r>
            <a:endParaRPr lang="es-C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effectLst/>
              </a:rPr>
              <a:t>A morally and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civically responsible </a:t>
            </a:r>
            <a:r>
              <a:rPr lang="en-US" sz="4000" b="1" dirty="0" smtClean="0">
                <a:effectLst/>
              </a:rPr>
              <a:t>individual recognizes himself or herself as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a member </a:t>
            </a:r>
            <a:r>
              <a:rPr lang="en-US" sz="4000" b="1" dirty="0" smtClean="0">
                <a:effectLst/>
              </a:rPr>
              <a:t>of a larger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social fabric </a:t>
            </a:r>
            <a:r>
              <a:rPr lang="en-US" sz="4000" b="1" dirty="0" smtClean="0">
                <a:effectLst/>
              </a:rPr>
              <a:t>and therefore considers social problems to be at least partly his or her own; such an individual is willing to see the moral and civic dimensions of issues, to make and justify informed moral and civic judgments, and to take action when appropriate.</a:t>
            </a:r>
            <a:endParaRPr lang="es-CO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738" y="171359"/>
            <a:ext cx="1911062" cy="175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8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Civic Engagement</a:t>
            </a:r>
            <a:endParaRPr lang="es-C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effectLst/>
              </a:rPr>
              <a:t>Civic engagement means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working to </a:t>
            </a:r>
            <a:r>
              <a:rPr lang="en-US" sz="4000" b="1" dirty="0" smtClean="0">
                <a:effectLst/>
              </a:rPr>
              <a:t>make a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difference</a:t>
            </a:r>
            <a:r>
              <a:rPr lang="en-US" sz="4000" b="1" dirty="0" smtClean="0">
                <a:effectLst/>
              </a:rPr>
              <a:t> in the civic life of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our communities </a:t>
            </a:r>
            <a:r>
              <a:rPr lang="en-US" sz="4000" b="1" dirty="0" smtClean="0">
                <a:effectLst/>
              </a:rPr>
              <a:t>and developing the combination of knowledge, skills, values and motivation to make that difference. It means promoting the quality of life in a community, through both political and non-political processes.</a:t>
            </a:r>
            <a:endParaRPr lang="es-CO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425" y="51149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2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Choose ONE</a:t>
            </a:r>
            <a:endParaRPr lang="es-CO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0" y="1325563"/>
            <a:ext cx="10515600" cy="4701454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Choose an issue you hold dear and decide how you plan to fix that issue in the community.</a:t>
            </a:r>
          </a:p>
          <a:p>
            <a:r>
              <a:rPr lang="en-US" sz="4400" b="1" dirty="0" smtClean="0"/>
              <a:t>Get your issue approved by me before you begin.</a:t>
            </a:r>
          </a:p>
          <a:p>
            <a:r>
              <a:rPr lang="en-US" sz="4400" b="1" dirty="0" smtClean="0"/>
              <a:t>You can work by yourself, a </a:t>
            </a:r>
          </a:p>
          <a:p>
            <a:pPr marL="0" indent="0">
              <a:buNone/>
            </a:pPr>
            <a:r>
              <a:rPr lang="en-US" sz="4400" b="1" dirty="0" smtClean="0"/>
              <a:t>partner, or group.</a:t>
            </a:r>
            <a:endParaRPr lang="es-CO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455" y="4305780"/>
            <a:ext cx="3684157" cy="255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4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757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230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Learning Goal</vt:lpstr>
      <vt:lpstr>Bellwork: Mind Mapping</vt:lpstr>
      <vt:lpstr>What Is It To Be Civically Minded?</vt:lpstr>
      <vt:lpstr>Civic Engagement</vt:lpstr>
      <vt:lpstr>Choose ONE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Chacon</dc:creator>
  <cp:lastModifiedBy>Chacon</cp:lastModifiedBy>
  <cp:revision>4</cp:revision>
  <dcterms:created xsi:type="dcterms:W3CDTF">2014-05-21T12:50:23Z</dcterms:created>
  <dcterms:modified xsi:type="dcterms:W3CDTF">2014-05-21T13:07:29Z</dcterms:modified>
</cp:coreProperties>
</file>