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>
        <p:scale>
          <a:sx n="46" d="100"/>
          <a:sy n="46" d="100"/>
        </p:scale>
        <p:origin x="-114" y="-4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8/16/2013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adlet.com/wall/he5mqoi0ii" TargetMode="External"/><Relationship Id="rId2" Type="http://schemas.openxmlformats.org/officeDocument/2006/relationships/hyperlink" Target="http://www.ychacon.weebl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modo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nected.mcgraw-hill.com/" TargetMode="External"/><Relationship Id="rId2" Type="http://schemas.openxmlformats.org/officeDocument/2006/relationships/hyperlink" Target="http://www.ychacon.weebl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chacon.weebl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4230" y="609600"/>
            <a:ext cx="8352995" cy="862739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4231" y="2142067"/>
            <a:ext cx="8352995" cy="428973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sz="3600" dirty="0" smtClean="0"/>
              <a:t>Your group will create two rules and post the link found on my website for </a:t>
            </a:r>
            <a:r>
              <a:rPr lang="en-US" sz="3600" dirty="0" err="1" smtClean="0"/>
              <a:t>padlet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r>
              <a:rPr lang="en-US" sz="4000" dirty="0" smtClean="0"/>
              <a:t>Go to </a:t>
            </a:r>
            <a:r>
              <a:rPr lang="en-US" sz="4000" dirty="0" smtClean="0">
                <a:hlinkClick r:id="rId2"/>
              </a:rPr>
              <a:t>www.ychacon.weebly.com</a:t>
            </a:r>
            <a:endParaRPr lang="en-US" sz="4000" dirty="0" smtClean="0"/>
          </a:p>
          <a:p>
            <a:pPr lvl="1"/>
            <a:r>
              <a:rPr lang="en-US" sz="3800" dirty="0" smtClean="0"/>
              <a:t>Click on the Class Agenda tab</a:t>
            </a:r>
          </a:p>
          <a:p>
            <a:pPr lvl="1"/>
            <a:r>
              <a:rPr lang="en-US" sz="3800" dirty="0" smtClean="0"/>
              <a:t>Click on the link that looks like this:</a:t>
            </a:r>
          </a:p>
          <a:p>
            <a:pPr marL="457200" lvl="1" indent="0">
              <a:buNone/>
            </a:pPr>
            <a:r>
              <a:rPr lang="en-US" sz="3600" dirty="0">
                <a:hlinkClick r:id="rId3"/>
              </a:rPr>
              <a:t>http://padlet.com/wall/he5mqoi0ii</a:t>
            </a:r>
            <a:endParaRPr lang="en-US" sz="3600" dirty="0"/>
          </a:p>
          <a:p>
            <a:pPr lvl="1"/>
            <a:endParaRPr lang="en-US" sz="3800" dirty="0"/>
          </a:p>
        </p:txBody>
      </p:sp>
      <p:sp>
        <p:nvSpPr>
          <p:cNvPr id="4" name="TextBox 3"/>
          <p:cNvSpPr txBox="1"/>
          <p:nvPr/>
        </p:nvSpPr>
        <p:spPr>
          <a:xfrm>
            <a:off x="216976" y="2142067"/>
            <a:ext cx="181330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Materials:</a:t>
            </a:r>
          </a:p>
          <a:p>
            <a:endParaRPr lang="en-US" sz="2800" b="1" dirty="0"/>
          </a:p>
          <a:p>
            <a:r>
              <a:rPr lang="en-US" sz="2000" b="1" dirty="0" smtClean="0"/>
              <a:t>-Get into your groups. </a:t>
            </a:r>
          </a:p>
          <a:p>
            <a:r>
              <a:rPr lang="en-US" sz="2000" b="1" dirty="0" smtClean="0"/>
              <a:t>-Person number 1 of each group will grab 2 devices for their group.</a:t>
            </a:r>
          </a:p>
          <a:p>
            <a:r>
              <a:rPr lang="en-US" sz="2000" b="1" dirty="0" smtClean="0"/>
              <a:t>-Please tuck all bags under chairs or desks.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8228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Edmodo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Go to </a:t>
            </a:r>
            <a:r>
              <a:rPr lang="en-US" sz="4000" b="1" dirty="0" smtClean="0">
                <a:hlinkClick r:id="rId2"/>
              </a:rPr>
              <a:t>www.edmodo.com</a:t>
            </a:r>
            <a:endParaRPr lang="en-US" sz="4000" b="1" dirty="0" smtClean="0"/>
          </a:p>
          <a:p>
            <a:r>
              <a:rPr lang="en-US" sz="4000" b="1" dirty="0" smtClean="0"/>
              <a:t>Sign up or login</a:t>
            </a:r>
          </a:p>
          <a:p>
            <a:pPr marL="0" indent="0">
              <a:buNone/>
            </a:pPr>
            <a:r>
              <a:rPr lang="en-US" sz="4000" b="1" dirty="0" smtClean="0"/>
              <a:t>Group Code: </a:t>
            </a:r>
          </a:p>
          <a:p>
            <a:pPr marL="0" indent="0">
              <a:buNone/>
            </a:pPr>
            <a:r>
              <a:rPr lang="en-US" sz="4000" b="1" dirty="0" smtClean="0"/>
              <a:t>Period 1:   6jic7o</a:t>
            </a:r>
          </a:p>
        </p:txBody>
      </p:sp>
    </p:spTree>
    <p:extLst>
      <p:ext uri="{BB962C8B-B14F-4D97-AF65-F5344CB8AC3E}">
        <p14:creationId xmlns:p14="http://schemas.microsoft.com/office/powerpoint/2010/main" val="49556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019" y="193964"/>
            <a:ext cx="10131425" cy="1456267"/>
          </a:xfrm>
        </p:spPr>
        <p:txBody>
          <a:bodyPr/>
          <a:lstStyle/>
          <a:p>
            <a:r>
              <a:rPr lang="en-US" dirty="0" smtClean="0"/>
              <a:t>Connected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983" y="2763981"/>
            <a:ext cx="11159836" cy="40940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Go to </a:t>
            </a:r>
            <a:r>
              <a:rPr lang="en-US" sz="4000" dirty="0">
                <a:hlinkClick r:id="rId2"/>
              </a:rPr>
              <a:t>www.ychacon.weebly.com</a:t>
            </a:r>
            <a:endParaRPr lang="en-US" sz="4000" dirty="0"/>
          </a:p>
          <a:p>
            <a:pPr lvl="1"/>
            <a:r>
              <a:rPr lang="en-US" sz="3600" dirty="0"/>
              <a:t>Click on the Class Agenda tab</a:t>
            </a:r>
          </a:p>
          <a:p>
            <a:pPr lvl="1"/>
            <a:r>
              <a:rPr lang="en-US" sz="3600" dirty="0"/>
              <a:t>Click on the link </a:t>
            </a:r>
            <a:r>
              <a:rPr lang="en-US" sz="3600" dirty="0" smtClean="0"/>
              <a:t>for your textbook or go to this website: </a:t>
            </a:r>
            <a:r>
              <a:rPr lang="en-US" sz="4000" dirty="0" smtClean="0">
                <a:hlinkClick r:id="rId3"/>
              </a:rPr>
              <a:t>www.connected.mcgraw-hill.com</a:t>
            </a:r>
            <a:endParaRPr lang="en-US" sz="4000" dirty="0" smtClean="0"/>
          </a:p>
          <a:p>
            <a:pPr lvl="1"/>
            <a:r>
              <a:rPr lang="en-US" sz="4000" dirty="0" smtClean="0"/>
              <a:t>Log in </a:t>
            </a:r>
            <a:r>
              <a:rPr lang="en-US" sz="4000" dirty="0" smtClean="0"/>
              <a:t>to your student account: </a:t>
            </a:r>
          </a:p>
          <a:p>
            <a:pPr lvl="5"/>
            <a:r>
              <a:rPr lang="en-US" sz="3600" dirty="0" smtClean="0"/>
              <a:t>Username: ID#s</a:t>
            </a:r>
          </a:p>
          <a:p>
            <a:pPr lvl="5"/>
            <a:r>
              <a:rPr lang="en-US" sz="3600" dirty="0" smtClean="0"/>
              <a:t>Password: Year Month Date s</a:t>
            </a:r>
            <a:endParaRPr lang="en-US" sz="3600" dirty="0" smtClean="0"/>
          </a:p>
          <a:p>
            <a:pPr lvl="1"/>
            <a:r>
              <a:rPr lang="en-US" sz="4000" dirty="0" smtClean="0"/>
              <a:t>The </a:t>
            </a:r>
            <a:r>
              <a:rPr lang="en-US" sz="4000" dirty="0" smtClean="0"/>
              <a:t>Redemption code is: 2PBL-6QEW-O36O</a:t>
            </a:r>
            <a:endParaRPr lang="en-US" sz="3800" dirty="0" smtClean="0"/>
          </a:p>
          <a:p>
            <a:pPr lvl="1"/>
            <a:endParaRPr lang="en-US" sz="36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05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Scavenger Hunt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Go </a:t>
            </a:r>
            <a:r>
              <a:rPr lang="en-US" sz="4000" dirty="0"/>
              <a:t>to </a:t>
            </a:r>
            <a:r>
              <a:rPr lang="en-US" sz="4000" dirty="0">
                <a:hlinkClick r:id="rId2"/>
              </a:rPr>
              <a:t>www.ychacon.weebly.com</a:t>
            </a:r>
            <a:endParaRPr lang="en-US" sz="4000" dirty="0"/>
          </a:p>
          <a:p>
            <a:pPr lvl="1"/>
            <a:r>
              <a:rPr lang="en-US" sz="3800" dirty="0"/>
              <a:t>Click on the Class Agenda tab</a:t>
            </a:r>
          </a:p>
          <a:p>
            <a:pPr lvl="1"/>
            <a:r>
              <a:rPr lang="en-US" sz="3000" dirty="0"/>
              <a:t>Click on the link that looks like this:</a:t>
            </a:r>
          </a:p>
          <a:p>
            <a:r>
              <a:rPr lang="en-US" sz="3000" dirty="0" smtClean="0"/>
              <a:t>Scavenger Hunt</a:t>
            </a:r>
          </a:p>
          <a:p>
            <a:r>
              <a:rPr lang="en-US" sz="3000" dirty="0" smtClean="0"/>
              <a:t>On </a:t>
            </a:r>
            <a:r>
              <a:rPr lang="en-US" sz="3000" dirty="0" err="1" smtClean="0"/>
              <a:t>padlet</a:t>
            </a:r>
            <a:r>
              <a:rPr lang="en-US" sz="3000" dirty="0" smtClean="0"/>
              <a:t> you will post your answers to the Scavenger Hunt</a:t>
            </a:r>
          </a:p>
          <a:p>
            <a:pPr lvl="1"/>
            <a:r>
              <a:rPr lang="en-US" sz="3000" dirty="0" smtClean="0"/>
              <a:t>Person 1&amp;2 Q. </a:t>
            </a:r>
            <a:r>
              <a:rPr lang="en-US" sz="3000" dirty="0" smtClean="0"/>
              <a:t>1-5 </a:t>
            </a:r>
            <a:endParaRPr lang="en-US" sz="3000" dirty="0" smtClean="0"/>
          </a:p>
          <a:p>
            <a:pPr lvl="1"/>
            <a:r>
              <a:rPr lang="en-US" sz="3000" dirty="0" smtClean="0"/>
              <a:t>Person 3 &amp; 4 Q. 5-10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6213763" y="4736712"/>
            <a:ext cx="5527963" cy="2554545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Name(s) Period</a:t>
            </a:r>
            <a:endParaRPr lang="en-US" b="1" dirty="0" smtClean="0"/>
          </a:p>
          <a:p>
            <a:pPr marL="342900" indent="-342900">
              <a:buAutoNum type="arabicPeriod"/>
            </a:pPr>
            <a:r>
              <a:rPr lang="en-US" sz="2000" dirty="0" smtClean="0"/>
              <a:t>Answer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Answer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Answer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Answer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Answer</a:t>
            </a:r>
          </a:p>
          <a:p>
            <a:pPr marL="342900" indent="-342900"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07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TC103457452[[fn=Celestial]]</Template>
  <TotalTime>325</TotalTime>
  <Words>188</Words>
  <Application>Microsoft Office PowerPoint</Application>
  <PresentationFormat>Custom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Celestial</vt:lpstr>
      <vt:lpstr>Bell Work</vt:lpstr>
      <vt:lpstr>Edmodo </vt:lpstr>
      <vt:lpstr>Connected</vt:lpstr>
      <vt:lpstr>Scavenger Hunt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Yessenia Chacon</dc:creator>
  <cp:lastModifiedBy>Yessenia.Chacon001</cp:lastModifiedBy>
  <cp:revision>8</cp:revision>
  <dcterms:created xsi:type="dcterms:W3CDTF">2013-08-16T12:42:04Z</dcterms:created>
  <dcterms:modified xsi:type="dcterms:W3CDTF">2013-08-16T19:08:26Z</dcterms:modified>
</cp:coreProperties>
</file>