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0" r:id="rId3"/>
    <p:sldId id="261" r:id="rId4"/>
    <p:sldId id="258" r:id="rId5"/>
    <p:sldId id="259" r:id="rId6"/>
    <p:sldId id="262" r:id="rId7"/>
    <p:sldId id="257" r:id="rId8"/>
    <p:sldId id="263" r:id="rId9"/>
    <p:sldId id="270" r:id="rId10"/>
    <p:sldId id="267" r:id="rId11"/>
    <p:sldId id="264" r:id="rId12"/>
    <p:sldId id="265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11" autoAdjust="0"/>
    <p:restoredTop sz="94660"/>
  </p:normalViewPr>
  <p:slideViewPr>
    <p:cSldViewPr>
      <p:cViewPr varScale="1">
        <p:scale>
          <a:sx n="70" d="100"/>
          <a:sy n="70" d="100"/>
        </p:scale>
        <p:origin x="34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677B-E57C-4411-AF22-2EDDC5DAD0E6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5CA9-393F-4C77-9F22-C85A6673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64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677B-E57C-4411-AF22-2EDDC5DAD0E6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5CA9-393F-4C77-9F22-C85A6673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4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677B-E57C-4411-AF22-2EDDC5DAD0E6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5CA9-393F-4C77-9F22-C85A6673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5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677B-E57C-4411-AF22-2EDDC5DAD0E6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5CA9-393F-4C77-9F22-C85A6673A9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7886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677B-E57C-4411-AF22-2EDDC5DAD0E6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5CA9-393F-4C77-9F22-C85A6673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04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677B-E57C-4411-AF22-2EDDC5DAD0E6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5CA9-393F-4C77-9F22-C85A6673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16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677B-E57C-4411-AF22-2EDDC5DAD0E6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5CA9-393F-4C77-9F22-C85A6673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20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677B-E57C-4411-AF22-2EDDC5DAD0E6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5CA9-393F-4C77-9F22-C85A6673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01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677B-E57C-4411-AF22-2EDDC5DAD0E6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5CA9-393F-4C77-9F22-C85A6673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3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677B-E57C-4411-AF22-2EDDC5DAD0E6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5CA9-393F-4C77-9F22-C85A6673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7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677B-E57C-4411-AF22-2EDDC5DAD0E6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5CA9-393F-4C77-9F22-C85A6673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0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677B-E57C-4411-AF22-2EDDC5DAD0E6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5CA9-393F-4C77-9F22-C85A6673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14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677B-E57C-4411-AF22-2EDDC5DAD0E6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5CA9-393F-4C77-9F22-C85A6673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49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677B-E57C-4411-AF22-2EDDC5DAD0E6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5CA9-393F-4C77-9F22-C85A6673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19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677B-E57C-4411-AF22-2EDDC5DAD0E6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5CA9-393F-4C77-9F22-C85A6673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6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677B-E57C-4411-AF22-2EDDC5DAD0E6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5CA9-393F-4C77-9F22-C85A6673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6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677B-E57C-4411-AF22-2EDDC5DAD0E6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E5CA9-393F-4C77-9F22-C85A6673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8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2677B-E57C-4411-AF22-2EDDC5DAD0E6}" type="datetimeFigureOut">
              <a:rPr lang="en-US" smtClean="0"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E5CA9-393F-4C77-9F22-C85A6673A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8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iGuT9-_Y5J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Amended Class Policy</a:t>
            </a:r>
            <a:br>
              <a:rPr lang="en-US" dirty="0" smtClean="0"/>
            </a:br>
            <a:r>
              <a:rPr lang="en-US" dirty="0" smtClean="0"/>
              <a:t>LEARN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Yessenia Chacon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8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Five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Drop what you are doing and listen.</a:t>
            </a:r>
            <a:endParaRPr lang="en-US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38400"/>
            <a:ext cx="3894221" cy="3894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4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Tardy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Tardy Sign-in when you walk in.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dirty="0" smtClean="0"/>
              <a:t>Drop passes in the bin.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8288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705350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34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Hallway Passes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b="1" dirty="0" smtClean="0"/>
              <a:t>Ask permission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Sign out and Sign in 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Take appropriate pass</a:t>
            </a:r>
          </a:p>
          <a:p>
            <a:endParaRPr lang="en-US" b="1" dirty="0"/>
          </a:p>
          <a:p>
            <a:r>
              <a:rPr lang="en-US" b="1" dirty="0" smtClean="0"/>
              <a:t>You shouldn’t be out for more than 5 minutes.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6800"/>
            <a:ext cx="12192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95" y="3338763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91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Bags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 your seats or the back of your chair.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343400" cy="289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06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Phone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cell phones should be put away unless the teacher has given you permission to use them for educational purposes.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0000"/>
            <a:ext cx="24765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35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Electronic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Ipads</a:t>
            </a:r>
            <a:r>
              <a:rPr lang="en-US" dirty="0" smtClean="0"/>
              <a:t> and laptops will be assigned to your group.</a:t>
            </a:r>
          </a:p>
          <a:p>
            <a:r>
              <a:rPr lang="en-US" dirty="0" smtClean="0"/>
              <a:t>1&amp;2 of each group has the device (1,2,3,4,5,6)</a:t>
            </a:r>
          </a:p>
          <a:p>
            <a:r>
              <a:rPr lang="en-US" dirty="0" smtClean="0"/>
              <a:t>3&amp;4 of each group has the device (1A,2A,3A,4A,5A,6A)</a:t>
            </a:r>
          </a:p>
          <a:p>
            <a:r>
              <a:rPr lang="en-US" dirty="0" smtClean="0"/>
              <a:t>Check the device for any defects and report it at the beginning of class.</a:t>
            </a:r>
          </a:p>
          <a:p>
            <a:r>
              <a:rPr lang="en-US" dirty="0" smtClean="0"/>
              <a:t>Gently connect all devices </a:t>
            </a:r>
            <a:r>
              <a:rPr lang="en-US" smtClean="0"/>
              <a:t>after class.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400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L- Listen to Instructions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68379"/>
            <a:ext cx="5550785" cy="415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81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E-Enter and Exit </a:t>
            </a:r>
            <a:r>
              <a:rPr lang="en-US" b="1" dirty="0"/>
              <a:t>P</a:t>
            </a:r>
            <a:r>
              <a:rPr lang="en-US" b="1" dirty="0" smtClean="0"/>
              <a:t>repared</a:t>
            </a:r>
            <a:endParaRPr lang="en-US" dirty="0"/>
          </a:p>
        </p:txBody>
      </p:sp>
      <p:pic>
        <p:nvPicPr>
          <p:cNvPr id="3074" name="Picture 2" descr="https://encrypted-tbn0.gstatic.com/images?q=tbn:ANd9GcSOzTBvZ0ICrdiOziIJpjV7rYwqoqK-1MceFPOgt0X6jY1F-WY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581400" cy="281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327" y="2170331"/>
            <a:ext cx="1475874" cy="234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20093" y="1524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 of each (pencils sharpened.)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381000" y="5425788"/>
            <a:ext cx="7467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B4B-Before the Bell</a:t>
            </a:r>
          </a:p>
          <a:p>
            <a:r>
              <a:rPr lang="en-US" b="1" dirty="0" smtClean="0"/>
              <a:t>        -Read the board</a:t>
            </a:r>
          </a:p>
          <a:p>
            <a:pPr lvl="1"/>
            <a:r>
              <a:rPr lang="en-US" b="1" dirty="0" smtClean="0"/>
              <a:t>-Have your supplies out</a:t>
            </a:r>
          </a:p>
          <a:p>
            <a:pPr lvl="1"/>
            <a:r>
              <a:rPr lang="en-US" b="1" dirty="0" smtClean="0"/>
              <a:t>-Including sharpening or trading pencils</a:t>
            </a:r>
          </a:p>
        </p:txBody>
      </p:sp>
    </p:spTree>
    <p:extLst>
      <p:ext uri="{BB962C8B-B14F-4D97-AF65-F5344CB8AC3E}">
        <p14:creationId xmlns:p14="http://schemas.microsoft.com/office/powerpoint/2010/main" val="286598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A-Always </a:t>
            </a:r>
            <a:r>
              <a:rPr lang="en-US" dirty="0"/>
              <a:t>T</a:t>
            </a:r>
            <a:r>
              <a:rPr lang="en-US" dirty="0" smtClean="0"/>
              <a:t>ry Your Best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86" y="1524000"/>
            <a:ext cx="352425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0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R-Respect Yourself and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http://www.youtube.com/watch?v=iGuT9-_Y5J4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4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N-No Excuses!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91" y="2225097"/>
            <a:ext cx="2079709" cy="2751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09" y="2519262"/>
            <a:ext cx="2386733" cy="2489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970" y="2286000"/>
            <a:ext cx="2815108" cy="266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07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Class Policies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9891" y="1600200"/>
            <a:ext cx="8229600" cy="5029200"/>
          </a:xfrm>
        </p:spPr>
        <p:txBody>
          <a:bodyPr>
            <a:noAutofit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n-US" sz="4800" b="1" dirty="0" smtClean="0"/>
              <a:t>- Listen to instructions.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4800" b="1" dirty="0" smtClean="0">
                <a:solidFill>
                  <a:srgbClr val="FFC000"/>
                </a:solidFill>
              </a:rPr>
              <a:t>E</a:t>
            </a:r>
            <a:r>
              <a:rPr lang="en-US" sz="4800" b="1" dirty="0" smtClean="0"/>
              <a:t>-Enter and exit prepared.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4800" b="1" dirty="0" smtClean="0">
                <a:solidFill>
                  <a:srgbClr val="C00000"/>
                </a:solidFill>
              </a:rPr>
              <a:t>A</a:t>
            </a:r>
            <a:r>
              <a:rPr lang="en-US" sz="4800" b="1" dirty="0" smtClean="0"/>
              <a:t>-Always try your best.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5400" b="1" dirty="0" smtClean="0">
                <a:solidFill>
                  <a:srgbClr val="7030A0"/>
                </a:solidFill>
              </a:rPr>
              <a:t>R</a:t>
            </a:r>
            <a:r>
              <a:rPr lang="en-US" sz="4800" b="1" dirty="0" smtClean="0"/>
              <a:t>-Respect yourself and others.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sz="4800" b="1" dirty="0" smtClean="0">
                <a:solidFill>
                  <a:srgbClr val="0070C0"/>
                </a:solidFill>
              </a:rPr>
              <a:t>N</a:t>
            </a:r>
            <a:r>
              <a:rPr lang="en-US" sz="4800" b="1" dirty="0" smtClean="0"/>
              <a:t>-No Excuses!</a:t>
            </a:r>
          </a:p>
          <a:p>
            <a:pPr marL="0" indent="0">
              <a:spcAft>
                <a:spcPts val="1000"/>
              </a:spcAft>
              <a:buNone/>
            </a:pPr>
            <a:endParaRPr lang="en-US" sz="4800" b="1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Yessenia.Chacon001\AppData\Local\Microsoft\Windows\Temporary Internet Files\Content.IE5\M6UGZCNX\MC90044143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9" y="1295400"/>
            <a:ext cx="1141658" cy="114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Yessenia.Chacon001\AppData\Local\Microsoft\Windows\Temporary Internet Files\Content.IE5\7AJ5P13J\MP90039957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68" y="2574052"/>
            <a:ext cx="685799" cy="85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sd.keepcalm-o-matic.co.uk/i/keep-calm-and-try-your-best-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68" y="3733800"/>
            <a:ext cx="802104" cy="93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practicaletiquette.com/images/div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9" y="4698337"/>
            <a:ext cx="1173640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gritbybrit.files.wordpress.com/2012/05/no-excus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61" y="5538368"/>
            <a:ext cx="850611" cy="88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3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/>
          <a:lstStyle/>
          <a:p>
            <a:r>
              <a:rPr lang="en-US" dirty="0" smtClean="0"/>
              <a:t>Other Classroom Policies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0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Entrance and Dismissal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 the classroom and get ready for class.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Dismissal- To be dismissed the class must be clean and you must be seated in your seat. You will be dismissed by groups.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TC104033921[[fn=Damask]]</Template>
  <TotalTime>392</TotalTime>
  <Words>258</Words>
  <Application>Microsoft Office PowerPoint</Application>
  <PresentationFormat>On-screen Show (4:3)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Bookman Old Style</vt:lpstr>
      <vt:lpstr>Rockwell</vt:lpstr>
      <vt:lpstr>Damask</vt:lpstr>
      <vt:lpstr>Amended Class Policy LEARN</vt:lpstr>
      <vt:lpstr>L- Listen to Instructions</vt:lpstr>
      <vt:lpstr>E-Enter and Exit Prepared</vt:lpstr>
      <vt:lpstr>A-Always Try Your Best</vt:lpstr>
      <vt:lpstr>R-Respect Yourself and Others</vt:lpstr>
      <vt:lpstr>N-No Excuses!</vt:lpstr>
      <vt:lpstr>Class Policies</vt:lpstr>
      <vt:lpstr>Other Classroom Policies</vt:lpstr>
      <vt:lpstr>Entrance and Dismissal Policy</vt:lpstr>
      <vt:lpstr>High Five</vt:lpstr>
      <vt:lpstr>Tardy Policies</vt:lpstr>
      <vt:lpstr>Hallway Passes</vt:lpstr>
      <vt:lpstr>Book Bags </vt:lpstr>
      <vt:lpstr>Cell Phone Policy</vt:lpstr>
      <vt:lpstr>Electronic Policy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Amended Class Policy LEARN</dc:title>
  <dc:creator>Yessenia.Chacon001</dc:creator>
  <cp:lastModifiedBy>Chacon</cp:lastModifiedBy>
  <cp:revision>6</cp:revision>
  <dcterms:created xsi:type="dcterms:W3CDTF">2014-01-05T22:20:46Z</dcterms:created>
  <dcterms:modified xsi:type="dcterms:W3CDTF">2014-01-07T13:41:14Z</dcterms:modified>
</cp:coreProperties>
</file>